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515" r:id="rId13"/>
    <p:sldId id="384" r:id="rId14"/>
    <p:sldId id="415" r:id="rId15"/>
    <p:sldId id="516" r:id="rId16"/>
    <p:sldId id="517" r:id="rId17"/>
    <p:sldId id="285" r:id="rId18"/>
    <p:sldId id="514" r:id="rId19"/>
    <p:sldId id="425" r:id="rId20"/>
    <p:sldId id="518" r:id="rId21"/>
    <p:sldId id="519" r:id="rId22"/>
    <p:sldId id="429" r:id="rId23"/>
    <p:sldId id="485" r:id="rId24"/>
    <p:sldId id="486" r:id="rId25"/>
    <p:sldId id="520" r:id="rId26"/>
    <p:sldId id="435" r:id="rId27"/>
    <p:sldId id="521" r:id="rId28"/>
    <p:sldId id="513" r:id="rId29"/>
    <p:sldId id="356" r:id="rId30"/>
    <p:sldId id="511" r:id="rId31"/>
    <p:sldId id="512" r:id="rId32"/>
    <p:sldId id="317" r:id="rId33"/>
    <p:sldId id="263" r:id="rId34"/>
    <p:sldId id="276" r:id="rId35"/>
    <p:sldId id="273" r:id="rId36"/>
    <p:sldId id="413" r:id="rId37"/>
    <p:sldId id="431" r:id="rId38"/>
    <p:sldId id="432" r:id="rId39"/>
    <p:sldId id="284" r:id="rId40"/>
    <p:sldId id="269" r:id="rId41"/>
    <p:sldId id="270" r:id="rId42"/>
    <p:sldId id="271" r:id="rId43"/>
    <p:sldId id="272" r:id="rId44"/>
    <p:sldId id="279" r:id="rId45"/>
    <p:sldId id="418" r:id="rId46"/>
    <p:sldId id="434" r:id="rId47"/>
    <p:sldId id="510" r:id="rId48"/>
    <p:sldId id="458" r:id="rId4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A00"/>
    <a:srgbClr val="E9503E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12"/>
        <p:guide pos="29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1.jpeg"/><Relationship Id="rId7" Type="http://schemas.openxmlformats.org/officeDocument/2006/relationships/image" Target="../media/image60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1.jpeg"/><Relationship Id="rId11" Type="http://schemas.openxmlformats.org/officeDocument/2006/relationships/image" Target="../media/image52.jpeg"/><Relationship Id="rId10" Type="http://schemas.openxmlformats.org/officeDocument/2006/relationships/image" Target="../media/image53.jpeg"/><Relationship Id="rId1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jpeg"/><Relationship Id="rId8" Type="http://schemas.openxmlformats.org/officeDocument/2006/relationships/image" Target="../media/image64.jpeg"/><Relationship Id="rId7" Type="http://schemas.openxmlformats.org/officeDocument/2006/relationships/image" Target="../media/image63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1.jpeg"/><Relationship Id="rId14" Type="http://schemas.openxmlformats.org/officeDocument/2006/relationships/image" Target="../media/image52.jpeg"/><Relationship Id="rId13" Type="http://schemas.openxmlformats.org/officeDocument/2006/relationships/image" Target="../media/image53.jpeg"/><Relationship Id="rId12" Type="http://schemas.openxmlformats.org/officeDocument/2006/relationships/image" Target="../media/image62.jpeg"/><Relationship Id="rId11" Type="http://schemas.openxmlformats.org/officeDocument/2006/relationships/image" Target="../media/image61.jpeg"/><Relationship Id="rId10" Type="http://schemas.openxmlformats.org/officeDocument/2006/relationships/image" Target="../media/image60.jpeg"/><Relationship Id="rId1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39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4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4" grpId="0"/>
      <p:bldP spid="7" grpId="0"/>
      <p:bldP spid="27" grpId="0"/>
      <p:bldP spid="25" grpId="0"/>
      <p:bldP spid="6" grpId="0"/>
      <p:bldP spid="16" grpId="2"/>
      <p:bldP spid="1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36880" y="4247515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3361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13806</Words>
  <Application>WPS Presentation</Application>
  <PresentationFormat>Bildschirmpräsentation (4:3)</PresentationFormat>
  <Paragraphs>1040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4 Channel Input (Superpixel &amp; RGB)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 I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168</cp:revision>
  <dcterms:created xsi:type="dcterms:W3CDTF">2020-02-11T14:01:48Z</dcterms:created>
  <dcterms:modified xsi:type="dcterms:W3CDTF">2020-02-11T14:01:48Z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